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300" r:id="rId10"/>
    <p:sldId id="301" r:id="rId11"/>
    <p:sldId id="292" r:id="rId12"/>
    <p:sldId id="291" r:id="rId13"/>
    <p:sldId id="283" r:id="rId14"/>
    <p:sldId id="284" r:id="rId15"/>
    <p:sldId id="285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84.png"/><Relationship Id="rId7" Type="http://schemas.openxmlformats.org/officeDocument/2006/relationships/image" Target="../media/image11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117.png"/><Relationship Id="rId5" Type="http://schemas.openxmlformats.org/officeDocument/2006/relationships/image" Target="../media/image86.png"/><Relationship Id="rId10" Type="http://schemas.openxmlformats.org/officeDocument/2006/relationships/image" Target="../media/image116.png"/><Relationship Id="rId4" Type="http://schemas.openxmlformats.org/officeDocument/2006/relationships/image" Target="../media/image85.png"/><Relationship Id="rId9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84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83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107.png"/><Relationship Id="rId5" Type="http://schemas.openxmlformats.org/officeDocument/2006/relationships/image" Target="../media/image86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85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F039BDE-0C3E-E30D-86E6-F529A5F9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67" y="945543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48885E6-E646-2902-E66F-CF89FFA0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217" y="2740621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B6B3238-1843-4A24-42D5-1E4490F4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953" y="4752713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89CB189-508A-2257-B9DD-76F7658A0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03" y="2750748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1BE0C61-E4E8-DD96-362F-07D93C7F8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03" y="4724480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EE4FDA-87A7-0200-16FF-7C2B49D040D4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F37D5B7-74B7-6D2B-46CE-F0F8523A4064}"/>
              </a:ext>
            </a:extLst>
          </p:cNvPr>
          <p:cNvGrpSpPr/>
          <p:nvPr/>
        </p:nvGrpSpPr>
        <p:grpSpPr>
          <a:xfrm>
            <a:off x="7444413" y="216445"/>
            <a:ext cx="3100324" cy="2569696"/>
            <a:chOff x="7444413" y="216445"/>
            <a:chExt cx="3100324" cy="25696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D5B897-5F96-30B3-8848-CF05AB0B2F7B}"/>
                </a:ext>
              </a:extLst>
            </p:cNvPr>
            <p:cNvGrpSpPr/>
            <p:nvPr/>
          </p:nvGrpSpPr>
          <p:grpSpPr>
            <a:xfrm>
              <a:off x="7444413" y="216445"/>
              <a:ext cx="3100324" cy="2440140"/>
              <a:chOff x="7601733" y="352386"/>
              <a:chExt cx="3100324" cy="2440140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679A1D9C-9C8A-AECB-72C7-3F99BC657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733" y="352386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9FE7E8DF-02B3-05FE-64DF-BDE7A23989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733" y="540211"/>
                <a:ext cx="3100324" cy="21239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E2A0D03-61A4-812E-37FB-04A12722C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765" y="728027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18BE952B-A74E-EE24-805A-F005A63C0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34" y="74634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7E067-3FB9-66CE-1EC7-582AFF1E184D}"/>
              </a:ext>
            </a:extLst>
          </p:cNvPr>
          <p:cNvGrpSpPr/>
          <p:nvPr/>
        </p:nvGrpSpPr>
        <p:grpSpPr>
          <a:xfrm>
            <a:off x="6176538" y="2496140"/>
            <a:ext cx="3019895" cy="2556897"/>
            <a:chOff x="6176538" y="2496140"/>
            <a:chExt cx="3019895" cy="25568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FE847D-4F14-3C31-041F-FF9D68E9A6D3}"/>
                </a:ext>
              </a:extLst>
            </p:cNvPr>
            <p:cNvGrpSpPr/>
            <p:nvPr/>
          </p:nvGrpSpPr>
          <p:grpSpPr>
            <a:xfrm>
              <a:off x="6182832" y="2496140"/>
              <a:ext cx="3013601" cy="2382195"/>
              <a:chOff x="6182832" y="2496140"/>
              <a:chExt cx="3013601" cy="2382195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486CCD9A-E92A-E184-DC6D-A9501012A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2496140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6AF4D06D-2366-D518-419A-CDD26E20B2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2661785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0BF47458-5739-BFB2-32D7-74BD01C3D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847" y="2838542"/>
                <a:ext cx="2977537" cy="2039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8" name="Picture 18">
              <a:extLst>
                <a:ext uri="{FF2B5EF4-FFF2-40B4-BE49-F238E27FC236}">
                  <a16:creationId xmlns:a16="http://schemas.microsoft.com/office/drawing/2014/main" id="{AD15E489-2427-6BBA-F126-4FE03A31B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538" y="3013245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0E629-E29B-F2CE-6AA6-0CE689BCD5FB}"/>
              </a:ext>
            </a:extLst>
          </p:cNvPr>
          <p:cNvGrpSpPr/>
          <p:nvPr/>
        </p:nvGrpSpPr>
        <p:grpSpPr>
          <a:xfrm>
            <a:off x="9035070" y="2594826"/>
            <a:ext cx="3049866" cy="2517001"/>
            <a:chOff x="9035070" y="2594826"/>
            <a:chExt cx="3049866" cy="2517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1C3150-9023-F97B-C7D7-7D1D43EED307}"/>
                </a:ext>
              </a:extLst>
            </p:cNvPr>
            <p:cNvGrpSpPr/>
            <p:nvPr/>
          </p:nvGrpSpPr>
          <p:grpSpPr>
            <a:xfrm>
              <a:off x="9055970" y="2594826"/>
              <a:ext cx="3028966" cy="2357351"/>
              <a:chOff x="9057531" y="2512295"/>
              <a:chExt cx="3028966" cy="2357351"/>
            </a:xfrm>
          </p:grpSpPr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8050FF1C-EE31-BC83-AF5B-4E6B7D6C13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897" y="2512295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99A50FCB-83B0-3680-6F2A-DA14662F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1336" y="2672501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DA05AA4D-FE5F-ED68-360F-77600BDE2F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7531" y="2829854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5D66DBB9-4141-EAAA-F685-1D3EFA6F7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070" y="3072035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E92F0-48B8-41AC-7528-94FF3DD64FB0}"/>
              </a:ext>
            </a:extLst>
          </p:cNvPr>
          <p:cNvGrpSpPr/>
          <p:nvPr/>
        </p:nvGrpSpPr>
        <p:grpSpPr>
          <a:xfrm>
            <a:off x="9084561" y="4695654"/>
            <a:ext cx="3021275" cy="2533073"/>
            <a:chOff x="9084561" y="4695654"/>
            <a:chExt cx="3021275" cy="25330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80909E-E68A-277B-46F5-AF7A82992749}"/>
                </a:ext>
              </a:extLst>
            </p:cNvPr>
            <p:cNvGrpSpPr/>
            <p:nvPr/>
          </p:nvGrpSpPr>
          <p:grpSpPr>
            <a:xfrm>
              <a:off x="9087017" y="4695654"/>
              <a:ext cx="3018819" cy="2391883"/>
              <a:chOff x="9087017" y="4695654"/>
              <a:chExt cx="3018819" cy="2391883"/>
            </a:xfrm>
          </p:grpSpPr>
          <p:pic>
            <p:nvPicPr>
              <p:cNvPr id="1046" name="Picture 22">
                <a:extLst>
                  <a:ext uri="{FF2B5EF4-FFF2-40B4-BE49-F238E27FC236}">
                    <a16:creationId xmlns:a16="http://schemas.microsoft.com/office/drawing/2014/main" id="{4930A343-4DDE-77B2-1AEA-27E1CF994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7401" y="4695654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417B6B01-AECA-71A7-7D67-977EABA6E3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2236" y="4854484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0">
                <a:extLst>
                  <a:ext uri="{FF2B5EF4-FFF2-40B4-BE49-F238E27FC236}">
                    <a16:creationId xmlns:a16="http://schemas.microsoft.com/office/drawing/2014/main" id="{678EC2BA-81F4-862B-A23C-F68E33EF6A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7017" y="5023038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2" name="Picture 12">
              <a:extLst>
                <a:ext uri="{FF2B5EF4-FFF2-40B4-BE49-F238E27FC236}">
                  <a16:creationId xmlns:a16="http://schemas.microsoft.com/office/drawing/2014/main" id="{8CA0ED7F-5878-8DFA-8E93-73C471414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561" y="5164228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46595-3437-F74E-BE5E-CE663DDCCE86}"/>
              </a:ext>
            </a:extLst>
          </p:cNvPr>
          <p:cNvGrpSpPr/>
          <p:nvPr/>
        </p:nvGrpSpPr>
        <p:grpSpPr>
          <a:xfrm>
            <a:off x="6163014" y="4728096"/>
            <a:ext cx="3015385" cy="2505534"/>
            <a:chOff x="6163014" y="4728096"/>
            <a:chExt cx="3015385" cy="25055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205BD1-5218-5487-2DD5-FE7D3ABDF9AC}"/>
                </a:ext>
              </a:extLst>
            </p:cNvPr>
            <p:cNvGrpSpPr/>
            <p:nvPr/>
          </p:nvGrpSpPr>
          <p:grpSpPr>
            <a:xfrm>
              <a:off x="6163014" y="4728096"/>
              <a:ext cx="3015385" cy="2349536"/>
              <a:chOff x="6163014" y="4728096"/>
              <a:chExt cx="3015385" cy="2349536"/>
            </a:xfrm>
          </p:grpSpPr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22A67A1-1584-784B-30F3-7047F616E6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4798" y="4728096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C74F5E28-46C8-BD83-31A5-BC4749FB7A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4883303"/>
                <a:ext cx="2888504" cy="197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030F9066-6F26-2B09-740E-D95FB6F77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14" y="5037840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40" name="Picture 20">
              <a:extLst>
                <a:ext uri="{FF2B5EF4-FFF2-40B4-BE49-F238E27FC236}">
                  <a16:creationId xmlns:a16="http://schemas.microsoft.com/office/drawing/2014/main" id="{F2AE4B39-05CA-0D78-23D2-37BE72657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014" y="5193838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B6C775-B130-025A-1E9A-F929B2299A13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1540B6-6A74-D070-CB59-58BCEFF41355}"/>
              </a:ext>
            </a:extLst>
          </p:cNvPr>
          <p:cNvGrpSpPr/>
          <p:nvPr/>
        </p:nvGrpSpPr>
        <p:grpSpPr>
          <a:xfrm>
            <a:off x="6271792" y="4505567"/>
            <a:ext cx="3032548" cy="2701548"/>
            <a:chOff x="6271792" y="4505567"/>
            <a:chExt cx="3032548" cy="270154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E8EB135-05CB-3111-7B43-BBC76EC6C907}"/>
                </a:ext>
              </a:extLst>
            </p:cNvPr>
            <p:cNvGrpSpPr/>
            <p:nvPr/>
          </p:nvGrpSpPr>
          <p:grpSpPr>
            <a:xfrm>
              <a:off x="6283258" y="4505567"/>
              <a:ext cx="3021082" cy="2554001"/>
              <a:chOff x="6283258" y="4515092"/>
              <a:chExt cx="3021082" cy="2554001"/>
            </a:xfrm>
          </p:grpSpPr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EE76052D-B445-682E-CB8C-CA2AB34EEB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4601" y="4515092"/>
                <a:ext cx="2877940" cy="2001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>
                <a:extLst>
                  <a:ext uri="{FF2B5EF4-FFF2-40B4-BE49-F238E27FC236}">
                    <a16:creationId xmlns:a16="http://schemas.microsoft.com/office/drawing/2014/main" id="{0210BBF1-D08A-5E12-638D-3ABDFCA20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5692" y="4674835"/>
                <a:ext cx="3003549" cy="2088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3B326D0B-143C-8483-F70E-E449CB1FF7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58" y="483867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C2C1C432-92DF-A705-4B6F-4E7C082821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0737" y="5004592"/>
                <a:ext cx="3013603" cy="206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F7DB2DBD-CBD9-3F0E-FF2A-EFF3C8869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1792" y="5142615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5CC512-BFCC-3B6C-6C87-BC6E787FDAAE}"/>
              </a:ext>
            </a:extLst>
          </p:cNvPr>
          <p:cNvGrpSpPr/>
          <p:nvPr/>
        </p:nvGrpSpPr>
        <p:grpSpPr>
          <a:xfrm>
            <a:off x="6248701" y="2209036"/>
            <a:ext cx="3024427" cy="2675760"/>
            <a:chOff x="6279278" y="2206191"/>
            <a:chExt cx="3024427" cy="26757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2AF73E-54D4-B75D-B717-3C9C5BDC7A9A}"/>
                </a:ext>
              </a:extLst>
            </p:cNvPr>
            <p:cNvGrpSpPr/>
            <p:nvPr/>
          </p:nvGrpSpPr>
          <p:grpSpPr>
            <a:xfrm>
              <a:off x="6279278" y="2206191"/>
              <a:ext cx="3017582" cy="2504890"/>
              <a:chOff x="6279278" y="2234766"/>
              <a:chExt cx="3017582" cy="2504890"/>
            </a:xfrm>
          </p:grpSpPr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68812EB7-DFF5-40D0-B201-D4B75D88B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7740" y="2234766"/>
                <a:ext cx="2783049" cy="1935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8">
                <a:extLst>
                  <a:ext uri="{FF2B5EF4-FFF2-40B4-BE49-F238E27FC236}">
                    <a16:creationId xmlns:a16="http://schemas.microsoft.com/office/drawing/2014/main" id="{5312968A-C888-1530-54AD-F3EED0F4A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9278" y="2360913"/>
                <a:ext cx="2968986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EB1710A7-D273-F6E2-CC5B-BEF9BA5783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57" y="2518726"/>
                <a:ext cx="3013603" cy="206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5D9BB651-C483-9D58-B816-538F5A00E4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57" y="2675156"/>
                <a:ext cx="3013603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8065E0FE-CC05-52E9-9F90-DCC81ECFF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0103" y="281745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9C55E3-0E48-BA35-764A-8ADAC7FAB9E3}"/>
              </a:ext>
            </a:extLst>
          </p:cNvPr>
          <p:cNvGrpSpPr/>
          <p:nvPr/>
        </p:nvGrpSpPr>
        <p:grpSpPr>
          <a:xfrm>
            <a:off x="8085439" y="-273665"/>
            <a:ext cx="3082018" cy="2708985"/>
            <a:chOff x="8085439" y="-273665"/>
            <a:chExt cx="3082018" cy="27089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AF5BDC-FB4B-5253-7796-C46169634249}"/>
                </a:ext>
              </a:extLst>
            </p:cNvPr>
            <p:cNvGrpSpPr/>
            <p:nvPr/>
          </p:nvGrpSpPr>
          <p:grpSpPr>
            <a:xfrm>
              <a:off x="8085439" y="-273665"/>
              <a:ext cx="3082018" cy="2554285"/>
              <a:chOff x="8085439" y="-273665"/>
              <a:chExt cx="3082018" cy="2554285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4CD13DD-BAC3-3FC4-43CD-696D9051FA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5439" y="-273665"/>
                <a:ext cx="3082018" cy="2143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F57F01C2-94A8-047B-3AFE-42F232FCA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3125" y="-101200"/>
                <a:ext cx="3013602" cy="2095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31AB7B5E-BEE0-56F4-FD8B-E853E7BB52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3559" y="6593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2">
                <a:extLst>
                  <a:ext uri="{FF2B5EF4-FFF2-40B4-BE49-F238E27FC236}">
                    <a16:creationId xmlns:a16="http://schemas.microsoft.com/office/drawing/2014/main" id="{411682FC-4BB1-33C1-BAB7-FFCBB5F03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0811" y="216120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C587784D-BF99-D883-09B2-806AF83D5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707" y="370820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0FCDCA-5459-2A6E-B90E-9E78AC6D6C2E}"/>
              </a:ext>
            </a:extLst>
          </p:cNvPr>
          <p:cNvGrpSpPr/>
          <p:nvPr/>
        </p:nvGrpSpPr>
        <p:grpSpPr>
          <a:xfrm>
            <a:off x="9194682" y="2223305"/>
            <a:ext cx="3028475" cy="2708611"/>
            <a:chOff x="9194682" y="2223305"/>
            <a:chExt cx="3028475" cy="27086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A6F46F-6E80-A896-180B-9F677B099757}"/>
                </a:ext>
              </a:extLst>
            </p:cNvPr>
            <p:cNvGrpSpPr/>
            <p:nvPr/>
          </p:nvGrpSpPr>
          <p:grpSpPr>
            <a:xfrm>
              <a:off x="9194682" y="2223305"/>
              <a:ext cx="3028475" cy="2538559"/>
              <a:chOff x="9172278" y="2173838"/>
              <a:chExt cx="3028475" cy="2538559"/>
            </a:xfrm>
          </p:grpSpPr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A0529E99-C6D5-771A-970B-EE66EB684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4383" y="2173838"/>
                <a:ext cx="2783049" cy="1935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C0D91DA-242C-C3ED-3E00-3683B6CD2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72278" y="2331171"/>
                <a:ext cx="3013602" cy="2095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A712A5D6-F0E4-0856-BF8C-9A26229008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7151" y="248425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>
                <a:extLst>
                  <a:ext uri="{FF2B5EF4-FFF2-40B4-BE49-F238E27FC236}">
                    <a16:creationId xmlns:a16="http://schemas.microsoft.com/office/drawing/2014/main" id="{2476528B-B3FD-FF3B-C363-A84EE72518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3095" y="264789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72EFF95E-9091-058D-1EFA-8EAB7DA2F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263" y="2867416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12EF57-3FA6-957D-E541-BAD36F221178}"/>
              </a:ext>
            </a:extLst>
          </p:cNvPr>
          <p:cNvGrpSpPr/>
          <p:nvPr/>
        </p:nvGrpSpPr>
        <p:grpSpPr>
          <a:xfrm>
            <a:off x="9217903" y="4567192"/>
            <a:ext cx="3031109" cy="2657037"/>
            <a:chOff x="9217903" y="4567192"/>
            <a:chExt cx="3031109" cy="26570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F5B275-E70E-38BB-16E0-7EF5C66F4B32}"/>
                </a:ext>
              </a:extLst>
            </p:cNvPr>
            <p:cNvGrpSpPr/>
            <p:nvPr/>
          </p:nvGrpSpPr>
          <p:grpSpPr>
            <a:xfrm>
              <a:off x="9217903" y="4567192"/>
              <a:ext cx="3031109" cy="2493258"/>
              <a:chOff x="9217903" y="4557667"/>
              <a:chExt cx="3031109" cy="2493258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4D24EDC8-9D30-DC09-C3FA-63C93464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7903" y="4557667"/>
                <a:ext cx="3022181" cy="2101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14CCAA27-2B40-112A-D5E0-B614197A70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7204" y="4692714"/>
                <a:ext cx="2708696" cy="1883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7BE8FBB8-D5ED-A1EE-2B5F-F2FADE1250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5409" y="4834830"/>
                <a:ext cx="3013603" cy="206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C7948D6-EF93-595F-7426-E98F825B6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9209" y="4986425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6D5B039F-00D6-3756-6978-1655FF96F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6787" y="5159729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4957795-2CD4-6B95-4FF6-B7CEECCEAC9E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70826C-C2B4-00F7-CDB2-F3DD841F04A3}"/>
              </a:ext>
            </a:extLst>
          </p:cNvPr>
          <p:cNvGrpSpPr/>
          <p:nvPr/>
        </p:nvGrpSpPr>
        <p:grpSpPr>
          <a:xfrm>
            <a:off x="7711539" y="86318"/>
            <a:ext cx="3105950" cy="2309287"/>
            <a:chOff x="7648310" y="171976"/>
            <a:chExt cx="3105950" cy="23092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4A35FB-22D7-A7B3-1634-A42993543E2B}"/>
                </a:ext>
              </a:extLst>
            </p:cNvPr>
            <p:cNvGrpSpPr/>
            <p:nvPr/>
          </p:nvGrpSpPr>
          <p:grpSpPr>
            <a:xfrm>
              <a:off x="7648310" y="171976"/>
              <a:ext cx="3105950" cy="2193453"/>
              <a:chOff x="7578929" y="775698"/>
              <a:chExt cx="3105950" cy="2193453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BF812381-66F9-3F2D-95E2-8ECCB2A9B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278" y="775698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BCE881F8-EF4C-5451-6AFE-EBAC43E03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8929" y="913327"/>
                <a:ext cx="3105950" cy="205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6BFB1B1-3CEE-B8FC-5CB1-3CFF65251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9659" y="479298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29C3B46-1E42-11CC-517E-C48AC106D8EB}"/>
              </a:ext>
            </a:extLst>
          </p:cNvPr>
          <p:cNvGrpSpPr/>
          <p:nvPr/>
        </p:nvGrpSpPr>
        <p:grpSpPr>
          <a:xfrm>
            <a:off x="9124703" y="2330407"/>
            <a:ext cx="3029308" cy="2281857"/>
            <a:chOff x="9131777" y="2365429"/>
            <a:chExt cx="3029308" cy="22818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1E1803-7FCF-66A7-4F9E-03DB8755B69D}"/>
                </a:ext>
              </a:extLst>
            </p:cNvPr>
            <p:cNvGrpSpPr/>
            <p:nvPr/>
          </p:nvGrpSpPr>
          <p:grpSpPr>
            <a:xfrm>
              <a:off x="9131777" y="2365429"/>
              <a:ext cx="3029308" cy="2140254"/>
              <a:chOff x="9210248" y="2575462"/>
              <a:chExt cx="3029308" cy="2140254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551A3F25-9BA2-C70C-C204-B63131EA75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4976" y="257546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7B248A61-F809-98E7-4018-411E3F195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0248" y="2713751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2052CB1-E9A6-4561-7507-290902476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1777" y="264532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2C6AC0-AED6-7D89-CB14-99B471D04E01}"/>
              </a:ext>
            </a:extLst>
          </p:cNvPr>
          <p:cNvGrpSpPr/>
          <p:nvPr/>
        </p:nvGrpSpPr>
        <p:grpSpPr>
          <a:xfrm>
            <a:off x="9129431" y="4572706"/>
            <a:ext cx="3024582" cy="2285294"/>
            <a:chOff x="9147195" y="4683096"/>
            <a:chExt cx="3024582" cy="22852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97FD809-4A2C-4D98-965C-EC8EE2AA9F49}"/>
                </a:ext>
              </a:extLst>
            </p:cNvPr>
            <p:cNvGrpSpPr/>
            <p:nvPr/>
          </p:nvGrpSpPr>
          <p:grpSpPr>
            <a:xfrm>
              <a:off x="9147196" y="4683096"/>
              <a:ext cx="3024581" cy="2140254"/>
              <a:chOff x="9147196" y="4683096"/>
              <a:chExt cx="3024581" cy="2140254"/>
            </a:xfrm>
          </p:grpSpPr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D4869BC6-5E18-2E69-A32D-E582653D7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6" y="4683096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D761069-70D0-A6C4-E770-E156F95F09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7" y="482138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B625BE5-85D9-C35C-D171-5F67EF34B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195" y="4966425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2FB995-9640-98E3-C6F3-A9B4B47D0189}"/>
              </a:ext>
            </a:extLst>
          </p:cNvPr>
          <p:cNvGrpSpPr/>
          <p:nvPr/>
        </p:nvGrpSpPr>
        <p:grpSpPr>
          <a:xfrm>
            <a:off x="6257713" y="2353800"/>
            <a:ext cx="3050151" cy="2291353"/>
            <a:chOff x="6257713" y="2353800"/>
            <a:chExt cx="3050151" cy="229135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A5A746-D7CD-B6CA-0E07-84F6F40C4559}"/>
                </a:ext>
              </a:extLst>
            </p:cNvPr>
            <p:cNvGrpSpPr/>
            <p:nvPr/>
          </p:nvGrpSpPr>
          <p:grpSpPr>
            <a:xfrm>
              <a:off x="6263061" y="2353800"/>
              <a:ext cx="3044803" cy="2156357"/>
              <a:chOff x="6251595" y="2556915"/>
              <a:chExt cx="3044803" cy="215635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B34C4F9C-C442-F47A-F01B-9F653CD733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1818" y="255691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644D4B82-4BBA-3426-6785-8FAC6D1FB1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1595" y="271130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226A7F5-9711-F6FC-1BE6-E693B1887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713" y="2643187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1F0271-595C-7FB3-F1BB-E314D8FA2EBA}"/>
              </a:ext>
            </a:extLst>
          </p:cNvPr>
          <p:cNvGrpSpPr/>
          <p:nvPr/>
        </p:nvGrpSpPr>
        <p:grpSpPr>
          <a:xfrm>
            <a:off x="6257712" y="4637574"/>
            <a:ext cx="3035276" cy="2284467"/>
            <a:chOff x="6257712" y="4637574"/>
            <a:chExt cx="3035276" cy="22844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651AB4-C7C2-B4A8-910A-FDEF766EE454}"/>
                </a:ext>
              </a:extLst>
            </p:cNvPr>
            <p:cNvGrpSpPr/>
            <p:nvPr/>
          </p:nvGrpSpPr>
          <p:grpSpPr>
            <a:xfrm>
              <a:off x="6257714" y="4637574"/>
              <a:ext cx="3035274" cy="2147006"/>
              <a:chOff x="6283283" y="4651821"/>
              <a:chExt cx="3035274" cy="2147006"/>
            </a:xfrm>
          </p:grpSpPr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0E7CE60-7737-9D02-8239-761EDE71F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3976" y="465182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33FF6991-DC24-4C11-5915-9409FF05A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83" y="479686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0BFBC25-C735-56B0-B71C-ECE2CE5EA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712" y="4920076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DEF3CF2-3178-0AE7-5AE2-9C550F32FEFB}"/>
              </a:ext>
            </a:extLst>
          </p:cNvPr>
          <p:cNvGrpSpPr/>
          <p:nvPr/>
        </p:nvGrpSpPr>
        <p:grpSpPr>
          <a:xfrm>
            <a:off x="7616428" y="221825"/>
            <a:ext cx="3067844" cy="2181301"/>
            <a:chOff x="7616428" y="662781"/>
            <a:chExt cx="3067844" cy="218130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28DFD7BF-C884-4A00-770F-8C3DEF6C0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060" y="662781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ABA95F49-4035-C78A-F90F-2C17430609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428" y="842117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67B82E-3C92-8858-9FB8-FB259412BAEC}"/>
              </a:ext>
            </a:extLst>
          </p:cNvPr>
          <p:cNvGrpSpPr/>
          <p:nvPr/>
        </p:nvGrpSpPr>
        <p:grpSpPr>
          <a:xfrm>
            <a:off x="9112250" y="2417324"/>
            <a:ext cx="3067844" cy="2173123"/>
            <a:chOff x="9112250" y="2623604"/>
            <a:chExt cx="3067844" cy="2173123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15CC971C-C2EC-0FA9-D28B-CAFCDB5B4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0350" y="2623604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6FEA77E9-1EA6-309F-9162-308AAA8D5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2250" y="279476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B76B97-29D4-2700-4FD6-0AA75491A535}"/>
              </a:ext>
            </a:extLst>
          </p:cNvPr>
          <p:cNvGrpSpPr/>
          <p:nvPr/>
        </p:nvGrpSpPr>
        <p:grpSpPr>
          <a:xfrm>
            <a:off x="9112250" y="4624443"/>
            <a:ext cx="3067844" cy="2180769"/>
            <a:chOff x="9112250" y="4542077"/>
            <a:chExt cx="3067844" cy="2180769"/>
          </a:xfrm>
        </p:grpSpPr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184B44B7-3EE0-A287-CBE1-9E248EF33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0350" y="4542077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D2EE28D3-0EBC-6865-F7E7-6472A5E7B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2250" y="472088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D0057F-62D6-E629-99A0-233486F50D7B}"/>
              </a:ext>
            </a:extLst>
          </p:cNvPr>
          <p:cNvGrpSpPr/>
          <p:nvPr/>
        </p:nvGrpSpPr>
        <p:grpSpPr>
          <a:xfrm>
            <a:off x="6259775" y="2436594"/>
            <a:ext cx="3070426" cy="2167262"/>
            <a:chOff x="6259775" y="2436594"/>
            <a:chExt cx="3070426" cy="2167262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4A2C2869-0B91-7845-29BB-C41ECE211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775" y="2436594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5BEAB325-3D0D-4902-4B4C-BC407A798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357" y="260189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59A2BE-AC11-88B2-B147-781A61788DC3}"/>
              </a:ext>
            </a:extLst>
          </p:cNvPr>
          <p:cNvGrpSpPr/>
          <p:nvPr/>
        </p:nvGrpSpPr>
        <p:grpSpPr>
          <a:xfrm>
            <a:off x="6256730" y="4623948"/>
            <a:ext cx="3076381" cy="2173733"/>
            <a:chOff x="6253820" y="4527961"/>
            <a:chExt cx="3076381" cy="2173733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04E11AFC-D5EB-7251-3AB7-823CE5455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820" y="452796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7E2E2A9-F88D-E6E4-84D9-DDA6686A2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621" y="4727962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0CE93-6CA7-8EE9-3145-78A6592BD3E1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14089</TotalTime>
  <Words>570</Words>
  <Application>Microsoft Office PowerPoint</Application>
  <PresentationFormat>Widescreen</PresentationFormat>
  <Paragraphs>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118</cp:revision>
  <dcterms:created xsi:type="dcterms:W3CDTF">2023-07-26T17:49:20Z</dcterms:created>
  <dcterms:modified xsi:type="dcterms:W3CDTF">2024-09-13T23:40:27Z</dcterms:modified>
</cp:coreProperties>
</file>